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2"/>
  </p:notesMasterIdLst>
  <p:handoutMasterIdLst>
    <p:handoutMasterId r:id="rId13"/>
  </p:handoutMasterIdLst>
  <p:sldIdLst>
    <p:sldId id="349" r:id="rId7"/>
    <p:sldId id="387" r:id="rId8"/>
    <p:sldId id="388" r:id="rId9"/>
    <p:sldId id="390" r:id="rId10"/>
    <p:sldId id="389" r:id="rId1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50188" autoAdjust="0"/>
  </p:normalViewPr>
  <p:slideViewPr>
    <p:cSldViewPr>
      <p:cViewPr varScale="1">
        <p:scale>
          <a:sx n="40" d="100"/>
          <a:sy n="40" d="100"/>
        </p:scale>
        <p:origin x="2160" y="60"/>
      </p:cViewPr>
      <p:guideLst>
        <p:guide orient="horz" pos="3072"/>
        <p:guide pos="5120"/>
      </p:guideLst>
    </p:cSldViewPr>
  </p:slideViewPr>
  <p:outlineViewPr>
    <p:cViewPr>
      <p:scale>
        <a:sx n="33" d="100"/>
        <a:sy n="33" d="100"/>
      </p:scale>
      <p:origin x="0" y="0"/>
    </p:cViewPr>
  </p:outlineViewPr>
  <p:notesTextViewPr>
    <p:cViewPr>
      <p:scale>
        <a:sx n="50" d="100"/>
        <a:sy n="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1/19/2017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1/19/2017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v0.1 16 January 2017</a:t>
            </a:r>
          </a:p>
          <a:p>
            <a:r>
              <a:rPr lang="en-US" dirty="0" smtClean="0"/>
              <a:t>Author: </a:t>
            </a:r>
            <a:r>
              <a:rPr lang="en-US" smtClean="0"/>
              <a:t>Onorio Catenacci</a:t>
            </a:r>
            <a:endParaRPr lang="en-US"/>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165700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Before we get into the subject of unit testing and integration testing it seems wise to take a few moments</a:t>
            </a:r>
            <a:r>
              <a:rPr lang="en-US" sz="2000" baseline="0" dirty="0" smtClean="0"/>
              <a:t> to discuss a few background details.  It’s important to recognize and understand that </a:t>
            </a:r>
            <a:r>
              <a:rPr lang="en-US" sz="2000" i="1" baseline="0" dirty="0" smtClean="0"/>
              <a:t>all</a:t>
            </a:r>
            <a:r>
              <a:rPr lang="en-US" sz="20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2000" baseline="0" dirty="0" smtClean="0"/>
          </a:p>
          <a:p>
            <a:r>
              <a:rPr lang="en-US" sz="2000" baseline="0" dirty="0" smtClean="0"/>
              <a:t>I say this for two reasons:</a:t>
            </a:r>
          </a:p>
          <a:p>
            <a:endParaRPr lang="en-US" sz="2000" baseline="0" dirty="0" smtClean="0"/>
          </a:p>
          <a:p>
            <a:r>
              <a:rPr lang="en-US" sz="20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2000" baseline="0" dirty="0" smtClean="0"/>
          </a:p>
          <a:p>
            <a:r>
              <a:rPr lang="en-US" sz="20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2000" i="1" baseline="0" dirty="0" smtClean="0"/>
              <a:t>major</a:t>
            </a:r>
            <a:r>
              <a:rPr lang="en-US" sz="20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2000" baseline="0" dirty="0" smtClean="0"/>
          </a:p>
          <a:p>
            <a:r>
              <a:rPr lang="en-US" sz="20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a:p>
            <a:r>
              <a:rPr lang="en-US" sz="2000" baseline="0" dirty="0" smtClean="0">
                <a:latin typeface="+mn-lt"/>
              </a:rPr>
              <a:t>So that will be the last time you build a unit test without  using a unit testing tool.  Here at United Shore we use </a:t>
            </a:r>
            <a:r>
              <a:rPr lang="en-US" sz="2000" baseline="0" dirty="0" err="1" smtClean="0">
                <a:latin typeface="+mn-lt"/>
              </a:rPr>
              <a:t>Nunit</a:t>
            </a:r>
            <a:r>
              <a:rPr lang="en-US" sz="2000" baseline="0" dirty="0" smtClean="0">
                <a:latin typeface="+mn-lt"/>
              </a:rPr>
              <a:t> but there are other unit testing frameworks as well.  The main point to bear in mind is _why_ we build and execute unit tests.  We build unit tests to allow us to refactor code with confidence that we’re not going to break existing functionality.  That’s it.  That’s all.  If we are not building unit tests that allow us to safeguard against regressions when we’re refactoring code then what we’re doing is worse than useless—it’s actively wasting time that could be better spent on other tasks.  </a:t>
            </a:r>
          </a:p>
          <a:p>
            <a:endParaRPr lang="en-US" sz="2000" baseline="0" dirty="0" smtClean="0">
              <a:latin typeface="+mn-lt"/>
            </a:endParaRP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142955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Unit Testing</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0"/>
            <a:ext cx="16256000" cy="386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Some Basic Facts About Software</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6684" y="0"/>
            <a:ext cx="162493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Basic Testing Terminology</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 y="0"/>
            <a:ext cx="16237284" cy="99993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17380" y="0"/>
            <a:ext cx="16273379"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sz="6600" dirty="0" smtClean="0">
                <a:solidFill>
                  <a:srgbClr val="306199"/>
                </a:solidFill>
              </a:rPr>
              <a:t>Levels Of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61568"/>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5400" y="24063"/>
            <a:ext cx="162814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Unit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5487</TotalTime>
  <Pages>0</Pages>
  <Words>1282</Words>
  <Characters>0</Characters>
  <Application>Microsoft Office PowerPoint</Application>
  <PresentationFormat>Custom</PresentationFormat>
  <Lines>0</Lines>
  <Paragraphs>53</Paragraphs>
  <Slides>5</Slides>
  <Notes>5</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vt:i4>
      </vt:variant>
    </vt:vector>
  </HeadingPairs>
  <TitlesOfParts>
    <vt:vector size="25" baseType="lpstr">
      <vt:lpstr>MS PGothic</vt:lpstr>
      <vt:lpstr>MS PGothic</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198</cp:revision>
  <cp:lastPrinted>2015-06-12T20:06:24Z</cp:lastPrinted>
  <dcterms:modified xsi:type="dcterms:W3CDTF">2017-01-19T15:24:29Z</dcterms:modified>
</cp:coreProperties>
</file>